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A4AA3-17B6-4A4E-B75D-0845509A9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111811-A28E-4C85-8A57-5154ED1B40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C7792-1069-47A0-AD46-42734EDA9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FF9F-47C1-41AC-AA93-E287A47416B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55E3A-2C63-4287-8265-4113A3316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C5AF8-9F7F-4CED-9248-17030C508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4270-08D0-469A-809D-144F9CA73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45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A276B-B5B5-4C3B-AA56-0BD51479C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323BEA-0DBD-4CF5-B04A-CBE9A1397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47F10-C456-4CDB-9B5A-83AD97A82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FF9F-47C1-41AC-AA93-E287A47416B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FF589-DD69-4F6C-8D11-0656293B6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BC586-2CAF-44CF-9892-7343C0DC2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4270-08D0-469A-809D-144F9CA73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5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0FF394-31EF-4C00-9494-43B432C62D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949975-E759-4498-8757-1A7B233B2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7C5BC-2887-4C47-8EF3-35F251D1C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FF9F-47C1-41AC-AA93-E287A47416B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D7826-ED24-452A-9716-8A98485CA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0036E-E74B-4BAE-BAAE-256BE72B8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4270-08D0-469A-809D-144F9CA73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4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370A4-1415-48FA-9277-9BBF1EE1F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EE5D5-B503-452D-88C2-CF9DE14F2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9FD04-2E3D-47F0-A71C-6544A3E29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FF9F-47C1-41AC-AA93-E287A47416B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2DD52-092A-4451-8A6C-CC5AF0629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6EB93-5C19-4C05-BC5E-E154B8FD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4270-08D0-469A-809D-144F9CA73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8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FA2EF-0779-46E1-A2D3-F15E00334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C3987-07CE-44F5-B1A9-7CDD0A5C7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D46C9-44CB-4D55-8A92-7C0C838DE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FF9F-47C1-41AC-AA93-E287A47416B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BC284-F10D-42AF-B458-B4B221FFC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C1EB6-E863-478B-9AE1-B0309B2B2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4270-08D0-469A-809D-144F9CA73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58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E1E13-59AD-44CD-84B5-76B68E9A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B2D26-CFEF-4352-A515-FC1B1F68E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DA1D0-C456-4878-B10E-81DC76ADA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43DE41-EA97-4E4E-BD60-EBEBB0C75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FF9F-47C1-41AC-AA93-E287A47416B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7112CB-BBD6-47BB-A90A-AB1F594B9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D0280F-65DF-4BFC-871F-398482701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4270-08D0-469A-809D-144F9CA73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33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BC484-1105-4637-9A1E-FD899360C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BD5FA-22C2-4D8D-AFC6-83A5952FD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90611C-7EB4-49D1-916A-340E5A6DC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F8768B-46C6-494E-B8FA-9B3A586EE4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5D9BCF-8713-4E78-AA3F-686C4306F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99A624-A118-44E2-AC18-D0389EA84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FF9F-47C1-41AC-AA93-E287A47416B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63CF34-98CC-4807-A367-CF56214DD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8292B5-DD3A-4A98-BB1E-8A5924BB6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4270-08D0-469A-809D-144F9CA73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44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A3A7B-D280-4DAA-9D87-7BA864AA7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6FA750-092E-49C9-9C01-D53ECB467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FF9F-47C1-41AC-AA93-E287A47416B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CDE052-8A94-4FA4-A6D8-273ED8F7B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E21576-4C6A-4FE3-BE76-BA13C9196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4270-08D0-469A-809D-144F9CA73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74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84D254-25AE-416C-8078-3CACECE4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FF9F-47C1-41AC-AA93-E287A47416B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26853F-3BAC-4AE2-ABC7-BB8A4227B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7C159-2942-487B-8255-4F9D2B41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4270-08D0-469A-809D-144F9CA73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25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78459-6A6D-42BE-B07B-33FA7D008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80374-6FBF-43AE-93B2-441C8DEC1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D390B-3038-4A3C-BD70-569A3AAEE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9CD3C-0384-445A-A8DD-473F0CE95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FF9F-47C1-41AC-AA93-E287A47416B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5F5AB-DB9E-443B-86B3-52BE9817E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C80D9-84D0-44D3-B7A6-18A1E5418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4270-08D0-469A-809D-144F9CA73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2BEDC-56CD-4BE5-89EB-5BEC8A9B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7202A1-425D-4F03-8256-D15CA1F7BA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5B40BB-2938-494F-AFBC-DCF9B8EDE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8E4E33-3178-46C7-91FB-B26D460CF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FF9F-47C1-41AC-AA93-E287A47416B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4D9A40-14ED-4577-9920-F6BC9B53E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311801-6387-45A9-A9D5-9F7D2005E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4270-08D0-469A-809D-144F9CA73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0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D5D60D-4B19-4F9A-8ADE-C00D8BD00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3196F-F428-4712-987A-570ABDA19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4232E-3D9D-46BE-AD0D-954D235A5A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FFF9F-47C1-41AC-AA93-E287A47416B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FF612-6014-477D-A6CE-0C8B3A8EC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ED5B8-BE09-4D58-BC7A-A3AC7B27B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94270-08D0-469A-809D-144F9CA73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93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B5D83AE-65BC-491E-B62D-415B18AC06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" b="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64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68EEDA3-A99B-415B-A36F-4C21CDB89C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0" b="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93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DAC5F80-119A-4F27-BF68-94BB6EA18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0" b="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80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02D7CB21-5064-4296-B7DE-DAE075FEC1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4" b="-1"/>
          <a:stretch/>
        </p:blipFill>
        <p:spPr>
          <a:xfrm>
            <a:off x="216958" y="166437"/>
            <a:ext cx="11548534" cy="621453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111522E-063C-4DBE-AD71-73B391ECFE91}"/>
              </a:ext>
            </a:extLst>
          </p:cNvPr>
          <p:cNvCxnSpPr>
            <a:cxnSpLocks/>
          </p:cNvCxnSpPr>
          <p:nvPr/>
        </p:nvCxnSpPr>
        <p:spPr>
          <a:xfrm flipH="1">
            <a:off x="6448425" y="3800475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21CCC59-DCF7-4DDD-AAD4-C96B3AE91B8A}"/>
              </a:ext>
            </a:extLst>
          </p:cNvPr>
          <p:cNvSpPr txBox="1"/>
          <p:nvPr/>
        </p:nvSpPr>
        <p:spPr>
          <a:xfrm>
            <a:off x="4902729" y="4278201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Pin number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678B9F-DB54-4528-A674-3FB60BAC9AF3}"/>
              </a:ext>
            </a:extLst>
          </p:cNvPr>
          <p:cNvSpPr txBox="1"/>
          <p:nvPr/>
        </p:nvSpPr>
        <p:spPr>
          <a:xfrm>
            <a:off x="8965142" y="3584296"/>
            <a:ext cx="31337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Fill in all the boxes with </a:t>
            </a:r>
            <a:r>
              <a:rPr lang="en-US" sz="2800" u="sng" dirty="0">
                <a:solidFill>
                  <a:schemeClr val="bg1"/>
                </a:solidFill>
              </a:rPr>
              <a:t>YOUR</a:t>
            </a:r>
            <a:r>
              <a:rPr lang="en-US" sz="2800" dirty="0">
                <a:solidFill>
                  <a:schemeClr val="bg1"/>
                </a:solidFill>
              </a:rPr>
              <a:t> information 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9859E05-5FC5-4607-AEAE-82102D78E91A}"/>
              </a:ext>
            </a:extLst>
          </p:cNvPr>
          <p:cNvCxnSpPr>
            <a:cxnSpLocks/>
          </p:cNvCxnSpPr>
          <p:nvPr/>
        </p:nvCxnSpPr>
        <p:spPr>
          <a:xfrm flipH="1">
            <a:off x="6448425" y="449580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19C3761-F7E4-49F5-A223-E823D7D14CC7}"/>
              </a:ext>
            </a:extLst>
          </p:cNvPr>
          <p:cNvSpPr txBox="1"/>
          <p:nvPr/>
        </p:nvSpPr>
        <p:spPr>
          <a:xfrm>
            <a:off x="4886325" y="3584296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n342948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732B62-89E4-473D-996D-4CB8E9DF613A}"/>
              </a:ext>
            </a:extLst>
          </p:cNvPr>
          <p:cNvSpPr txBox="1"/>
          <p:nvPr/>
        </p:nvSpPr>
        <p:spPr>
          <a:xfrm>
            <a:off x="4886325" y="4547789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Pin number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0765A97-3619-4743-BCC6-33ACCEEBD4B5}"/>
              </a:ext>
            </a:extLst>
          </p:cNvPr>
          <p:cNvCxnSpPr>
            <a:cxnSpLocks/>
          </p:cNvCxnSpPr>
          <p:nvPr/>
        </p:nvCxnSpPr>
        <p:spPr>
          <a:xfrm flipH="1">
            <a:off x="6448425" y="4736256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032CCAD-FC37-4869-A06E-623B8DBDA311}"/>
              </a:ext>
            </a:extLst>
          </p:cNvPr>
          <p:cNvSpPr txBox="1"/>
          <p:nvPr/>
        </p:nvSpPr>
        <p:spPr>
          <a:xfrm>
            <a:off x="4886325" y="4829169"/>
            <a:ext cx="29527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n342948@student.sarasotacountyschools.net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F50F9B-97B0-4AD0-BFEA-CAFF894DFF15}"/>
              </a:ext>
            </a:extLst>
          </p:cNvPr>
          <p:cNvSpPr txBox="1"/>
          <p:nvPr/>
        </p:nvSpPr>
        <p:spPr>
          <a:xfrm>
            <a:off x="4895850" y="5078941"/>
            <a:ext cx="29527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n342948@student.sarasotacountyschools.net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EB4B94-111D-4C23-A28B-C42741D2DA08}"/>
              </a:ext>
            </a:extLst>
          </p:cNvPr>
          <p:cNvSpPr txBox="1"/>
          <p:nvPr/>
        </p:nvSpPr>
        <p:spPr>
          <a:xfrm>
            <a:off x="3584852" y="5776624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</a:rPr>
              <a:t>Your N number without the 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89CF5E-45A7-4717-AB03-9310AEBFBACE}"/>
              </a:ext>
            </a:extLst>
          </p:cNvPr>
          <p:cNvSpPr txBox="1"/>
          <p:nvPr/>
        </p:nvSpPr>
        <p:spPr>
          <a:xfrm>
            <a:off x="7181850" y="3661975"/>
            <a:ext cx="15601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Use your N number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BEAFFD-C1A2-471B-8637-596A9DAA7D51}"/>
              </a:ext>
            </a:extLst>
          </p:cNvPr>
          <p:cNvSpPr txBox="1"/>
          <p:nvPr/>
        </p:nvSpPr>
        <p:spPr>
          <a:xfrm>
            <a:off x="6353175" y="3795923"/>
            <a:ext cx="15601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Last name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15DA49-2206-45F4-999F-A74E4172D673}"/>
              </a:ext>
            </a:extLst>
          </p:cNvPr>
          <p:cNvSpPr txBox="1"/>
          <p:nvPr/>
        </p:nvSpPr>
        <p:spPr>
          <a:xfrm>
            <a:off x="6362700" y="4000681"/>
            <a:ext cx="15601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First name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2B220A-B4CE-4CE5-807F-720F6CD31913}"/>
              </a:ext>
            </a:extLst>
          </p:cNvPr>
          <p:cNvSpPr txBox="1"/>
          <p:nvPr/>
        </p:nvSpPr>
        <p:spPr>
          <a:xfrm>
            <a:off x="7593541" y="6006204"/>
            <a:ext cx="14974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</a:rPr>
              <a:t>MM/DD/YYYY format</a:t>
            </a:r>
          </a:p>
        </p:txBody>
      </p:sp>
    </p:spTree>
    <p:extLst>
      <p:ext uri="{BB962C8B-B14F-4D97-AF65-F5344CB8AC3E}">
        <p14:creationId xmlns:p14="http://schemas.microsoft.com/office/powerpoint/2010/main" val="3521649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6B2DD6-469C-4A96-8DA8-B9797821BF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1" r="-1" b="-1"/>
          <a:stretch/>
        </p:blipFill>
        <p:spPr>
          <a:xfrm>
            <a:off x="321733" y="2836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65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0BBB18-881F-42C2-AD2D-4AD2D536C086}"/>
              </a:ext>
            </a:extLst>
          </p:cNvPr>
          <p:cNvSpPr txBox="1"/>
          <p:nvPr/>
        </p:nvSpPr>
        <p:spPr>
          <a:xfrm>
            <a:off x="447675" y="495300"/>
            <a:ext cx="1041082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You will now need to log in with your username and password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Go to your email and get your access code that got email to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Type in the code and you should be able to see your grades</a:t>
            </a:r>
          </a:p>
          <a:p>
            <a:endParaRPr lang="en-US" sz="44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89586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58fab917-55cc-4e68-b070-038ad710e4ed" xsi:nil="true"/>
    <FolderType xmlns="58fab917-55cc-4e68-b070-038ad710e4ed" xsi:nil="true"/>
    <Teachers xmlns="58fab917-55cc-4e68-b070-038ad710e4ed">
      <UserInfo>
        <DisplayName/>
        <AccountId xsi:nil="true"/>
        <AccountType/>
      </UserInfo>
    </Teachers>
    <Student_Groups xmlns="58fab917-55cc-4e68-b070-038ad710e4ed">
      <UserInfo>
        <DisplayName/>
        <AccountId xsi:nil="true"/>
        <AccountType/>
      </UserInfo>
    </Student_Groups>
    <Invited_Teachers xmlns="58fab917-55cc-4e68-b070-038ad710e4ed" xsi:nil="true"/>
    <Owner xmlns="58fab917-55cc-4e68-b070-038ad710e4ed">
      <UserInfo>
        <DisplayName/>
        <AccountId xsi:nil="true"/>
        <AccountType/>
      </UserInfo>
    </Owner>
    <Invited_Students xmlns="58fab917-55cc-4e68-b070-038ad710e4ed" xsi:nil="true"/>
    <DefaultSectionNames xmlns="58fab917-55cc-4e68-b070-038ad710e4ed" xsi:nil="true"/>
    <Has_Teacher_Only_SectionGroup xmlns="58fab917-55cc-4e68-b070-038ad710e4ed" xsi:nil="true"/>
    <Students xmlns="58fab917-55cc-4e68-b070-038ad710e4ed">
      <UserInfo>
        <DisplayName/>
        <AccountId xsi:nil="true"/>
        <AccountType/>
      </UserInfo>
    </Students>
    <TeamsChannelId xmlns="58fab917-55cc-4e68-b070-038ad710e4ed" xsi:nil="true"/>
    <IsNotebookLocked xmlns="58fab917-55cc-4e68-b070-038ad710e4ed" xsi:nil="true"/>
    <Templates xmlns="58fab917-55cc-4e68-b070-038ad710e4ed" xsi:nil="true"/>
    <AppVersion xmlns="58fab917-55cc-4e68-b070-038ad710e4ed" xsi:nil="true"/>
    <Is_Collaboration_Space_Locked xmlns="58fab917-55cc-4e68-b070-038ad710e4ed" xsi:nil="true"/>
    <Self_Registration_Enabled xmlns="58fab917-55cc-4e68-b070-038ad710e4ed" xsi:nil="true"/>
    <CultureName xmlns="58fab917-55cc-4e68-b070-038ad710e4e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60CBA62BCCEF4684E742DCF2FE5F00" ma:contentTypeVersion="28" ma:contentTypeDescription="Create a new document." ma:contentTypeScope="" ma:versionID="42f685c19341886e201880102e2b856d">
  <xsd:schema xmlns:xsd="http://www.w3.org/2001/XMLSchema" xmlns:xs="http://www.w3.org/2001/XMLSchema" xmlns:p="http://schemas.microsoft.com/office/2006/metadata/properties" xmlns:ns3="58fab917-55cc-4e68-b070-038ad710e4ed" xmlns:ns4="229c13b9-3635-4054-a2ca-5a2e3740dbf0" targetNamespace="http://schemas.microsoft.com/office/2006/metadata/properties" ma:root="true" ma:fieldsID="dd41883f15077d54bdffb83ecbb84cea" ns3:_="" ns4:_="">
    <xsd:import namespace="58fab917-55cc-4e68-b070-038ad710e4ed"/>
    <xsd:import namespace="229c13b9-3635-4054-a2ca-5a2e3740dbf0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fab917-55cc-4e68-b070-038ad710e4ed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5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2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3" nillable="true" ma:displayName="Is Collaboration Space Locked" ma:internalName="Is_Collaboration_Space_Locked">
      <xsd:simpleType>
        <xsd:restriction base="dms:Boolean"/>
      </xsd:simpleType>
    </xsd:element>
    <xsd:element name="IsNotebookLocked" ma:index="24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9c13b9-3635-4054-a2ca-5a2e3740dbf0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66EB55-DA75-4B3D-8EB2-BE28DDC81360}">
  <ds:schemaRefs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58fab917-55cc-4e68-b070-038ad710e4ed"/>
    <ds:schemaRef ds:uri="229c13b9-3635-4054-a2ca-5a2e3740dbf0"/>
    <ds:schemaRef ds:uri="http://purl.org/dc/terms/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FA50213-F795-4D3C-80EE-E2132A43D3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78A359-7B60-4255-8B66-033E5CE271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fab917-55cc-4e68-b070-038ad710e4ed"/>
    <ds:schemaRef ds:uri="229c13b9-3635-4054-a2ca-5a2e3740db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86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Robinson Cara</dc:creator>
  <cp:lastModifiedBy>Jenkins Julie</cp:lastModifiedBy>
  <cp:revision>2</cp:revision>
  <dcterms:created xsi:type="dcterms:W3CDTF">2020-09-09T23:50:30Z</dcterms:created>
  <dcterms:modified xsi:type="dcterms:W3CDTF">2020-10-01T20:32:42Z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0x010100A060CBA62BCCEF4684E742DCF2FE5F00</vt:lpwstr>
  </property>
</Properties>
</file>